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18" r:id="rId4"/>
    <p:sldMasterId id="2147483719" r:id="rId5"/>
    <p:sldMasterId id="2147483720" r:id="rId6"/>
    <p:sldMasterId id="214748372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2C08D2-EB90-4B36-92E2-44D8A999DEBA}">
  <a:tblStyle styleId="{CF2C08D2-EB90-4B36-92E2-44D8A999DEBA}"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472" name="Google Shape;47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47f7596f7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47f7596f71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what we’ve seen in other communities, communities often hit a “glass ceiling” on growth. This “glass ceiling” is caused by the lack of a vendor-neutral entity to ensure assets are managed, open and transparent governance exists, and the need for a diverse ecosystem to drive further investment.</a:t>
            </a:r>
            <a:endParaRPr/>
          </a:p>
        </p:txBody>
      </p:sp>
      <p:sp>
        <p:nvSpPr>
          <p:cNvPr id="613" name="Google Shape;613;g247f7596f7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657" name="Google Shape;65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663" name="Google Shape;663;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681" name="Google Shape;68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703" name="Google Shape;703;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479" name="Google Shape;479;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843" name="Google Shape;84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852" name="Google Shape;852;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863" name="Google Shape;863;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876" name="Google Shape;87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905" name="Google Shape;90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926" name="Google Shape;92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9" name="Google Shape;969;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996" name="Google Shape;996;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003" name="Google Shape;1003;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009" name="Google Shape;100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35" name="Google Shape;113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143" name="Google Shape;1143;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3.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7.png"/><Relationship Id="rId4"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8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jp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2.png"/><Relationship Id="rId3" Type="http://schemas.openxmlformats.org/officeDocument/2006/relationships/image" Target="../media/image2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8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 Id="rId3" Type="http://schemas.openxmlformats.org/officeDocument/2006/relationships/image" Target="../media/image4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1.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0.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www.openmainframeproject.org/projects" TargetMode="Externa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0" Type="http://schemas.openxmlformats.org/officeDocument/2006/relationships/image" Target="../media/image101.png"/><Relationship Id="rId84" Type="http://schemas.openxmlformats.org/officeDocument/2006/relationships/image" Target="../media/image143.png"/><Relationship Id="rId83" Type="http://schemas.openxmlformats.org/officeDocument/2006/relationships/image" Target="../media/image141.png"/><Relationship Id="rId42" Type="http://schemas.openxmlformats.org/officeDocument/2006/relationships/image" Target="../media/image102.png"/><Relationship Id="rId86" Type="http://schemas.openxmlformats.org/officeDocument/2006/relationships/image" Target="../media/image145.png"/><Relationship Id="rId41" Type="http://schemas.openxmlformats.org/officeDocument/2006/relationships/image" Target="../media/image100.png"/><Relationship Id="rId85" Type="http://schemas.openxmlformats.org/officeDocument/2006/relationships/image" Target="../media/image157.png"/><Relationship Id="rId44" Type="http://schemas.openxmlformats.org/officeDocument/2006/relationships/image" Target="../media/image103.png"/><Relationship Id="rId88" Type="http://schemas.openxmlformats.org/officeDocument/2006/relationships/image" Target="../media/image147.png"/><Relationship Id="rId43" Type="http://schemas.openxmlformats.org/officeDocument/2006/relationships/image" Target="../media/image98.png"/><Relationship Id="rId87" Type="http://schemas.openxmlformats.org/officeDocument/2006/relationships/image" Target="../media/image146.png"/><Relationship Id="rId46" Type="http://schemas.openxmlformats.org/officeDocument/2006/relationships/image" Target="../media/image111.png"/><Relationship Id="rId45" Type="http://schemas.openxmlformats.org/officeDocument/2006/relationships/image" Target="../media/image104.png"/><Relationship Id="rId80" Type="http://schemas.openxmlformats.org/officeDocument/2006/relationships/image" Target="../media/image140.jpg"/><Relationship Id="rId82" Type="http://schemas.openxmlformats.org/officeDocument/2006/relationships/image" Target="../media/image137.png"/><Relationship Id="rId81" Type="http://schemas.openxmlformats.org/officeDocument/2006/relationships/image" Target="../media/image142.png"/><Relationship Id="rId1" Type="http://schemas.openxmlformats.org/officeDocument/2006/relationships/slideLayout" Target="../slideLayouts/slideLayout55.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5.png"/><Relationship Id="rId9" Type="http://schemas.openxmlformats.org/officeDocument/2006/relationships/image" Target="../media/image71.png"/><Relationship Id="rId48" Type="http://schemas.openxmlformats.org/officeDocument/2006/relationships/image" Target="../media/image113.png"/><Relationship Id="rId47" Type="http://schemas.openxmlformats.org/officeDocument/2006/relationships/image" Target="../media/image112.png"/><Relationship Id="rId49" Type="http://schemas.openxmlformats.org/officeDocument/2006/relationships/image" Target="../media/image110.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image" Target="../media/image67.png"/><Relationship Id="rId8" Type="http://schemas.openxmlformats.org/officeDocument/2006/relationships/image" Target="../media/image70.png"/><Relationship Id="rId73" Type="http://schemas.openxmlformats.org/officeDocument/2006/relationships/image" Target="../media/image139.png"/><Relationship Id="rId72" Type="http://schemas.openxmlformats.org/officeDocument/2006/relationships/image" Target="../media/image129.png"/><Relationship Id="rId31" Type="http://schemas.openxmlformats.org/officeDocument/2006/relationships/image" Target="../media/image93.png"/><Relationship Id="rId75" Type="http://schemas.openxmlformats.org/officeDocument/2006/relationships/image" Target="../media/image130.png"/><Relationship Id="rId30" Type="http://schemas.openxmlformats.org/officeDocument/2006/relationships/image" Target="../media/image95.png"/><Relationship Id="rId74" Type="http://schemas.openxmlformats.org/officeDocument/2006/relationships/image" Target="../media/image144.png"/><Relationship Id="rId33" Type="http://schemas.openxmlformats.org/officeDocument/2006/relationships/image" Target="../media/image88.png"/><Relationship Id="rId77" Type="http://schemas.openxmlformats.org/officeDocument/2006/relationships/image" Target="../media/image132.png"/><Relationship Id="rId32" Type="http://schemas.openxmlformats.org/officeDocument/2006/relationships/image" Target="../media/image108.png"/><Relationship Id="rId76" Type="http://schemas.openxmlformats.org/officeDocument/2006/relationships/image" Target="../media/image131.png"/><Relationship Id="rId35" Type="http://schemas.openxmlformats.org/officeDocument/2006/relationships/image" Target="../media/image94.png"/><Relationship Id="rId79" Type="http://schemas.openxmlformats.org/officeDocument/2006/relationships/image" Target="../media/image148.png"/><Relationship Id="rId34" Type="http://schemas.openxmlformats.org/officeDocument/2006/relationships/image" Target="../media/image163.png"/><Relationship Id="rId78" Type="http://schemas.openxmlformats.org/officeDocument/2006/relationships/image" Target="../media/image136.png"/><Relationship Id="rId71" Type="http://schemas.openxmlformats.org/officeDocument/2006/relationships/image" Target="../media/image161.png"/><Relationship Id="rId70" Type="http://schemas.openxmlformats.org/officeDocument/2006/relationships/image" Target="../media/image133.png"/><Relationship Id="rId37" Type="http://schemas.openxmlformats.org/officeDocument/2006/relationships/image" Target="../media/image99.png"/><Relationship Id="rId36" Type="http://schemas.openxmlformats.org/officeDocument/2006/relationships/image" Target="../media/image96.png"/><Relationship Id="rId39" Type="http://schemas.openxmlformats.org/officeDocument/2006/relationships/image" Target="../media/image105.png"/><Relationship Id="rId38" Type="http://schemas.openxmlformats.org/officeDocument/2006/relationships/image" Target="../media/image97.png"/><Relationship Id="rId62" Type="http://schemas.openxmlformats.org/officeDocument/2006/relationships/image" Target="../media/image123.png"/><Relationship Id="rId61" Type="http://schemas.openxmlformats.org/officeDocument/2006/relationships/image" Target="../media/image120.png"/><Relationship Id="rId20" Type="http://schemas.openxmlformats.org/officeDocument/2006/relationships/image" Target="../media/image78.png"/><Relationship Id="rId64" Type="http://schemas.openxmlformats.org/officeDocument/2006/relationships/image" Target="../media/image127.png"/><Relationship Id="rId63" Type="http://schemas.openxmlformats.org/officeDocument/2006/relationships/image" Target="../media/image124.png"/><Relationship Id="rId22" Type="http://schemas.openxmlformats.org/officeDocument/2006/relationships/image" Target="../media/image81.png"/><Relationship Id="rId66" Type="http://schemas.openxmlformats.org/officeDocument/2006/relationships/image" Target="../media/image126.png"/><Relationship Id="rId21" Type="http://schemas.openxmlformats.org/officeDocument/2006/relationships/image" Target="../media/image107.png"/><Relationship Id="rId65" Type="http://schemas.openxmlformats.org/officeDocument/2006/relationships/image" Target="../media/image125.png"/><Relationship Id="rId24" Type="http://schemas.openxmlformats.org/officeDocument/2006/relationships/image" Target="../media/image84.png"/><Relationship Id="rId68" Type="http://schemas.openxmlformats.org/officeDocument/2006/relationships/image" Target="../media/image128.png"/><Relationship Id="rId23" Type="http://schemas.openxmlformats.org/officeDocument/2006/relationships/image" Target="../media/image85.png"/><Relationship Id="rId67" Type="http://schemas.openxmlformats.org/officeDocument/2006/relationships/image" Target="../media/image149.png"/><Relationship Id="rId60" Type="http://schemas.openxmlformats.org/officeDocument/2006/relationships/image" Target="../media/image121.png"/><Relationship Id="rId26" Type="http://schemas.openxmlformats.org/officeDocument/2006/relationships/image" Target="../media/image86.png"/><Relationship Id="rId25" Type="http://schemas.openxmlformats.org/officeDocument/2006/relationships/image" Target="../media/image106.png"/><Relationship Id="rId69" Type="http://schemas.openxmlformats.org/officeDocument/2006/relationships/image" Target="../media/image138.png"/><Relationship Id="rId28" Type="http://schemas.openxmlformats.org/officeDocument/2006/relationships/image" Target="../media/image91.png"/><Relationship Id="rId27" Type="http://schemas.openxmlformats.org/officeDocument/2006/relationships/image" Target="../media/image90.png"/><Relationship Id="rId29" Type="http://schemas.openxmlformats.org/officeDocument/2006/relationships/image" Target="../media/image89.png"/><Relationship Id="rId51" Type="http://schemas.openxmlformats.org/officeDocument/2006/relationships/image" Target="../media/image109.png"/><Relationship Id="rId50" Type="http://schemas.openxmlformats.org/officeDocument/2006/relationships/image" Target="../media/image114.png"/><Relationship Id="rId53" Type="http://schemas.openxmlformats.org/officeDocument/2006/relationships/image" Target="../media/image116.png"/><Relationship Id="rId52" Type="http://schemas.openxmlformats.org/officeDocument/2006/relationships/image" Target="../media/image115.png"/><Relationship Id="rId11" Type="http://schemas.openxmlformats.org/officeDocument/2006/relationships/image" Target="../media/image73.png"/><Relationship Id="rId55" Type="http://schemas.openxmlformats.org/officeDocument/2006/relationships/image" Target="../media/image117.png"/><Relationship Id="rId10" Type="http://schemas.openxmlformats.org/officeDocument/2006/relationships/image" Target="../media/image68.png"/><Relationship Id="rId54" Type="http://schemas.openxmlformats.org/officeDocument/2006/relationships/image" Target="../media/image122.png"/><Relationship Id="rId13" Type="http://schemas.openxmlformats.org/officeDocument/2006/relationships/image" Target="../media/image75.png"/><Relationship Id="rId57" Type="http://schemas.openxmlformats.org/officeDocument/2006/relationships/image" Target="../media/image134.png"/><Relationship Id="rId12" Type="http://schemas.openxmlformats.org/officeDocument/2006/relationships/image" Target="../media/image72.png"/><Relationship Id="rId56" Type="http://schemas.openxmlformats.org/officeDocument/2006/relationships/image" Target="../media/image135.png"/><Relationship Id="rId15" Type="http://schemas.openxmlformats.org/officeDocument/2006/relationships/image" Target="../media/image77.png"/><Relationship Id="rId59" Type="http://schemas.openxmlformats.org/officeDocument/2006/relationships/image" Target="../media/image118.png"/><Relationship Id="rId14" Type="http://schemas.openxmlformats.org/officeDocument/2006/relationships/image" Target="../media/image74.png"/><Relationship Id="rId58" Type="http://schemas.openxmlformats.org/officeDocument/2006/relationships/image" Target="../media/image119.png"/><Relationship Id="rId17" Type="http://schemas.openxmlformats.org/officeDocument/2006/relationships/image" Target="../media/image80.png"/><Relationship Id="rId16" Type="http://schemas.openxmlformats.org/officeDocument/2006/relationships/image" Target="../media/image82.jpg"/><Relationship Id="rId19" Type="http://schemas.openxmlformats.org/officeDocument/2006/relationships/image" Target="../media/image79.png"/><Relationship Id="rId18"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andscape.openmainframeproject.org/fullscreen" TargetMode="External"/><Relationship Id="rId4" Type="http://schemas.openxmlformats.org/officeDocument/2006/relationships/image" Target="../media/image1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9.png"/><Relationship Id="rId4" Type="http://schemas.openxmlformats.org/officeDocument/2006/relationships/image" Target="../media/image207.png"/><Relationship Id="rId9" Type="http://schemas.openxmlformats.org/officeDocument/2006/relationships/hyperlink" Target="https://www.openmainframeproject.org/projects/cobol-check" TargetMode="External"/><Relationship Id="rId5" Type="http://schemas.openxmlformats.org/officeDocument/2006/relationships/image" Target="../media/image150.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dt.openmainframeproject.org" TargetMode="External"/><Relationship Id="rId4" Type="http://schemas.openxmlformats.org/officeDocument/2006/relationships/image" Target="../media/image50.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181.png"/><Relationship Id="rId4" Type="http://schemas.openxmlformats.org/officeDocument/2006/relationships/image" Target="../media/image158.png"/><Relationship Id="rId5" Type="http://schemas.openxmlformats.org/officeDocument/2006/relationships/image" Target="../media/image209.png"/><Relationship Id="rId6" Type="http://schemas.openxmlformats.org/officeDocument/2006/relationships/image" Target="../media/image207.png"/><Relationship Id="rId7" Type="http://schemas.openxmlformats.org/officeDocument/2006/relationships/image" Target="../media/image210.png"/><Relationship Id="rId8" Type="http://schemas.openxmlformats.org/officeDocument/2006/relationships/hyperlink" Target="https://www.openmainframeproject.org/blog/2022/12/16/open-mainframe-use-case-bankdat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62.jpg"/><Relationship Id="rId9" Type="http://schemas.openxmlformats.org/officeDocument/2006/relationships/image" Target="../media/image171.png"/><Relationship Id="rId5" Type="http://schemas.openxmlformats.org/officeDocument/2006/relationships/image" Target="../media/image164.jpg"/><Relationship Id="rId6" Type="http://schemas.openxmlformats.org/officeDocument/2006/relationships/image" Target="../media/image168.png"/><Relationship Id="rId7" Type="http://schemas.openxmlformats.org/officeDocument/2006/relationships/image" Target="../media/image167.png"/><Relationship Id="rId8" Type="http://schemas.openxmlformats.org/officeDocument/2006/relationships/image" Target="../media/image166.png"/><Relationship Id="rId10" Type="http://schemas.openxmlformats.org/officeDocument/2006/relationships/hyperlink" Target="https://www.openmainframeproject.org/category/diversity-inclusion"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openmainframeproject.org/podcast" TargetMode="External"/><Relationship Id="rId4" Type="http://schemas.openxmlformats.org/officeDocument/2006/relationships/image" Target="../media/image165.png"/><Relationship Id="rId5" Type="http://schemas.openxmlformats.org/officeDocument/2006/relationships/image" Target="../media/image169.png"/><Relationship Id="rId6" Type="http://schemas.openxmlformats.org/officeDocument/2006/relationships/image" Target="../media/image170.png"/><Relationship Id="rId7" Type="http://schemas.openxmlformats.org/officeDocument/2006/relationships/image" Target="../media/image1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4.png"/><Relationship Id="rId7" Type="http://schemas.openxmlformats.org/officeDocument/2006/relationships/image" Target="../media/image2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events.linuxfoundation.org/open-mainframe-summit/" TargetMode="External"/><Relationship Id="rId4" Type="http://schemas.openxmlformats.org/officeDocument/2006/relationships/image" Target="../media/image1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tac.openmainframeproject.org/engagement/" TargetMode="External"/><Relationship Id="rId4" Type="http://schemas.openxmlformats.org/officeDocument/2006/relationships/image" Target="../media/image1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hyperlink" Target="https://www.openmainframeproject.org/resources/newslett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www.openmainframeproject.org/join" TargetMode="External"/><Relationship Id="rId4" Type="http://schemas.openxmlformats.org/officeDocument/2006/relationships/image" Target="../media/image17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8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83.png"/><Relationship Id="rId12" Type="http://schemas.openxmlformats.org/officeDocument/2006/relationships/image" Target="../media/image182.png"/><Relationship Id="rId15" Type="http://schemas.openxmlformats.org/officeDocument/2006/relationships/image" Target="../media/image190.png"/><Relationship Id="rId14" Type="http://schemas.openxmlformats.org/officeDocument/2006/relationships/image" Target="../media/image200.png"/><Relationship Id="rId17" Type="http://schemas.openxmlformats.org/officeDocument/2006/relationships/image" Target="../media/image188.png"/><Relationship Id="rId16" Type="http://schemas.openxmlformats.org/officeDocument/2006/relationships/image" Target="../media/image184.png"/><Relationship Id="rId19" Type="http://schemas.openxmlformats.org/officeDocument/2006/relationships/image" Target="../media/image205.png"/><Relationship Id="rId18" Type="http://schemas.openxmlformats.org/officeDocument/2006/relationships/image" Target="../media/image1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events.linuxfoundation.org/open-mainframe-summit/" TargetMode="External"/><Relationship Id="rId4" Type="http://schemas.openxmlformats.org/officeDocument/2006/relationships/image" Target="../media/image17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89.png"/><Relationship Id="rId8" Type="http://schemas.openxmlformats.org/officeDocument/2006/relationships/image" Target="../media/image19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14.png"/><Relationship Id="rId7" Type="http://schemas.openxmlformats.org/officeDocument/2006/relationships/image" Target="../media/image2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www.openmainframeproject.org/resources/careers" TargetMode="External"/><Relationship Id="rId4" Type="http://schemas.openxmlformats.org/officeDocument/2006/relationships/image" Target="../media/image1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mailto:mentorship@openmainframeproject.org" TargetMode="External"/><Relationship Id="rId4" Type="http://schemas.openxmlformats.org/officeDocument/2006/relationships/image" Target="../media/image19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4.png"/><Relationship Id="rId4" Type="http://schemas.openxmlformats.org/officeDocument/2006/relationships/image" Target="../media/image19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0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9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training.linuxfoundation.org/" TargetMode="External"/><Relationship Id="rId4" Type="http://schemas.openxmlformats.org/officeDocument/2006/relationships/image" Target="../media/image199.png"/><Relationship Id="rId5" Type="http://schemas.openxmlformats.org/officeDocument/2006/relationships/image" Target="../media/image48.png"/><Relationship Id="rId6" Type="http://schemas.openxmlformats.org/officeDocument/2006/relationships/image" Target="../media/image202.png"/><Relationship Id="rId7" Type="http://schemas.openxmlformats.org/officeDocument/2006/relationships/image" Target="../media/image203.png"/><Relationship Id="rId8" Type="http://schemas.openxmlformats.org/officeDocument/2006/relationships/image" Target="../media/image2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5"/>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475" name="Google Shape;475;p75"/>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580" name="Google Shape;580;p8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581" name="Google Shape;581;p84"/>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586" name="Shape 586"/>
        <p:cNvGrpSpPr/>
        <p:nvPr/>
      </p:nvGrpSpPr>
      <p:grpSpPr>
        <a:xfrm>
          <a:off x="0" y="0"/>
          <a:ext cx="0" cy="0"/>
          <a:chOff x="0" y="0"/>
          <a:chExt cx="0" cy="0"/>
        </a:xfrm>
      </p:grpSpPr>
      <p:pic>
        <p:nvPicPr>
          <p:cNvPr id="587" name="Google Shape;587;p8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594" name="Google Shape;594;p8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595" name="Google Shape;595;p8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602" name="Google Shape;602;p87"/>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603" name="Google Shape;603;p87"/>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cxnSp>
        <p:nvCxnSpPr>
          <p:cNvPr id="615" name="Google Shape;615;p89"/>
          <p:cNvCxnSpPr/>
          <p:nvPr/>
        </p:nvCxnSpPr>
        <p:spPr>
          <a:xfrm>
            <a:off x="4731437" y="1651095"/>
            <a:ext cx="1652700" cy="0"/>
          </a:xfrm>
          <a:prstGeom prst="straightConnector1">
            <a:avLst/>
          </a:prstGeom>
          <a:noFill/>
          <a:ln cap="flat" cmpd="sng" w="9525">
            <a:solidFill>
              <a:srgbClr val="BDBDBD"/>
            </a:solidFill>
            <a:prstDash val="solid"/>
            <a:round/>
            <a:headEnd len="sm" w="sm" type="none"/>
            <a:tailEnd len="sm" w="sm" type="none"/>
          </a:ln>
        </p:spPr>
      </p:cxnSp>
      <p:sp>
        <p:nvSpPr>
          <p:cNvPr id="616" name="Google Shape;616;p89"/>
          <p:cNvSpPr/>
          <p:nvPr/>
        </p:nvSpPr>
        <p:spPr>
          <a:xfrm>
            <a:off x="6215445" y="1550684"/>
            <a:ext cx="198600" cy="1983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9"/>
          <p:cNvSpPr txBox="1"/>
          <p:nvPr/>
        </p:nvSpPr>
        <p:spPr>
          <a:xfrm>
            <a:off x="6190990" y="149266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618" name="Google Shape;618;p89"/>
          <p:cNvSpPr txBox="1"/>
          <p:nvPr/>
        </p:nvSpPr>
        <p:spPr>
          <a:xfrm>
            <a:off x="6424624" y="1275477"/>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619" name="Google Shape;619;p89"/>
          <p:cNvCxnSpPr/>
          <p:nvPr/>
        </p:nvCxnSpPr>
        <p:spPr>
          <a:xfrm>
            <a:off x="5265248" y="2581903"/>
            <a:ext cx="1119000" cy="0"/>
          </a:xfrm>
          <a:prstGeom prst="straightConnector1">
            <a:avLst/>
          </a:prstGeom>
          <a:noFill/>
          <a:ln cap="flat" cmpd="sng" w="9525">
            <a:solidFill>
              <a:srgbClr val="BDBDBD"/>
            </a:solidFill>
            <a:prstDash val="solid"/>
            <a:round/>
            <a:headEnd len="sm" w="sm" type="none"/>
            <a:tailEnd len="sm" w="sm" type="none"/>
          </a:ln>
        </p:spPr>
      </p:cxnSp>
      <p:sp>
        <p:nvSpPr>
          <p:cNvPr id="620" name="Google Shape;620;p89"/>
          <p:cNvSpPr/>
          <p:nvPr/>
        </p:nvSpPr>
        <p:spPr>
          <a:xfrm>
            <a:off x="6215445" y="2475718"/>
            <a:ext cx="198600" cy="1983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9"/>
          <p:cNvSpPr txBox="1"/>
          <p:nvPr/>
        </p:nvSpPr>
        <p:spPr>
          <a:xfrm>
            <a:off x="6190984" y="24168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622" name="Google Shape;622;p89"/>
          <p:cNvSpPr txBox="1"/>
          <p:nvPr/>
        </p:nvSpPr>
        <p:spPr>
          <a:xfrm>
            <a:off x="6424624" y="2208262"/>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623" name="Google Shape;623;p89"/>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624" name="Google Shape;624;p89"/>
          <p:cNvSpPr/>
          <p:nvPr/>
        </p:nvSpPr>
        <p:spPr>
          <a:xfrm>
            <a:off x="6215446" y="3553243"/>
            <a:ext cx="198600" cy="1983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9"/>
          <p:cNvSpPr txBox="1"/>
          <p:nvPr/>
        </p:nvSpPr>
        <p:spPr>
          <a:xfrm>
            <a:off x="6192456" y="349552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626" name="Google Shape;626;p89"/>
          <p:cNvSpPr txBox="1"/>
          <p:nvPr/>
        </p:nvSpPr>
        <p:spPr>
          <a:xfrm>
            <a:off x="6424632" y="3287681"/>
            <a:ext cx="24477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627" name="Google Shape;627;p89"/>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628" name="Google Shape;628;p89"/>
          <p:cNvSpPr/>
          <p:nvPr/>
        </p:nvSpPr>
        <p:spPr>
          <a:xfrm>
            <a:off x="2734379" y="2047988"/>
            <a:ext cx="198600" cy="1983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9"/>
          <p:cNvSpPr txBox="1"/>
          <p:nvPr/>
        </p:nvSpPr>
        <p:spPr>
          <a:xfrm>
            <a:off x="2709923" y="1990656"/>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630" name="Google Shape;630;p89"/>
          <p:cNvSpPr txBox="1"/>
          <p:nvPr/>
        </p:nvSpPr>
        <p:spPr>
          <a:xfrm>
            <a:off x="603682" y="1776601"/>
            <a:ext cx="2127300" cy="7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631" name="Google Shape;631;p89"/>
          <p:cNvCxnSpPr/>
          <p:nvPr/>
        </p:nvCxnSpPr>
        <p:spPr>
          <a:xfrm rot="10800000">
            <a:off x="2775401" y="3067788"/>
            <a:ext cx="849900" cy="0"/>
          </a:xfrm>
          <a:prstGeom prst="straightConnector1">
            <a:avLst/>
          </a:prstGeom>
          <a:noFill/>
          <a:ln cap="flat" cmpd="sng" w="9525">
            <a:solidFill>
              <a:srgbClr val="BDBDBD"/>
            </a:solidFill>
            <a:prstDash val="solid"/>
            <a:round/>
            <a:headEnd len="sm" w="sm" type="none"/>
            <a:tailEnd len="sm" w="sm" type="none"/>
          </a:ln>
        </p:spPr>
      </p:cxnSp>
      <p:sp>
        <p:nvSpPr>
          <p:cNvPr id="632" name="Google Shape;632;p89"/>
          <p:cNvSpPr/>
          <p:nvPr/>
        </p:nvSpPr>
        <p:spPr>
          <a:xfrm>
            <a:off x="2734379" y="2967377"/>
            <a:ext cx="198600" cy="1983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9"/>
          <p:cNvSpPr txBox="1"/>
          <p:nvPr/>
        </p:nvSpPr>
        <p:spPr>
          <a:xfrm>
            <a:off x="2709913" y="2910043"/>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634" name="Google Shape;634;p89"/>
          <p:cNvSpPr txBox="1"/>
          <p:nvPr/>
        </p:nvSpPr>
        <p:spPr>
          <a:xfrm>
            <a:off x="283275" y="2694150"/>
            <a:ext cx="24477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635" name="Google Shape;635;p89"/>
          <p:cNvGrpSpPr/>
          <p:nvPr/>
        </p:nvGrpSpPr>
        <p:grpSpPr>
          <a:xfrm>
            <a:off x="2817409" y="1400352"/>
            <a:ext cx="3509178" cy="3257208"/>
            <a:chOff x="3318063" y="1368287"/>
            <a:chExt cx="2408000" cy="2993482"/>
          </a:xfrm>
        </p:grpSpPr>
        <p:sp>
          <p:nvSpPr>
            <p:cNvPr id="636" name="Google Shape;636;p89"/>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637" name="Google Shape;637;p89"/>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638" name="Google Shape;638;p89"/>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639" name="Google Shape;639;p89"/>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640" name="Google Shape;640;p89"/>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641" name="Google Shape;641;p89"/>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642" name="Google Shape;642;p89"/>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643" name="Google Shape;643;p89"/>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644" name="Google Shape;644;p89"/>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645" name="Google Shape;645;p89"/>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646" name="Google Shape;646;p89"/>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647" name="Google Shape;647;p89"/>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648" name="Google Shape;648;p89"/>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649" name="Google Shape;649;p89"/>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650" name="Google Shape;650;p89"/>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651" name="Google Shape;651;p89"/>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652" name="Google Shape;652;p89"/>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653" name="Google Shape;653;p8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Accelerating open innovation is more than just code</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660" name="Google Shape;660;p90"/>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1"/>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666" name="Google Shape;666;p91"/>
          <p:cNvGrpSpPr/>
          <p:nvPr/>
        </p:nvGrpSpPr>
        <p:grpSpPr>
          <a:xfrm>
            <a:off x="2924092" y="966610"/>
            <a:ext cx="5824108" cy="3954524"/>
            <a:chOff x="2924092" y="966610"/>
            <a:chExt cx="5824108" cy="3954524"/>
          </a:xfrm>
        </p:grpSpPr>
        <p:pic>
          <p:nvPicPr>
            <p:cNvPr id="667" name="Google Shape;667;p91"/>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668" name="Google Shape;668;p91"/>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669" name="Google Shape;669;p91"/>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670" name="Google Shape;670;p91"/>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671" name="Google Shape;671;p91"/>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672" name="Google Shape;672;p91"/>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673" name="Google Shape;673;p91"/>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674" name="Google Shape;674;p91"/>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675" name="Google Shape;675;p91"/>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676" name="Google Shape;676;p91"/>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677" name="Google Shape;677;p9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91"/>
              <a:buNone/>
            </a:pPr>
            <a:r>
              <a:rPr lang="en-US" sz="2400"/>
              <a:t>Open Mainframe Project enables </a:t>
            </a:r>
            <a:r>
              <a:rPr b="1" lang="en-US" sz="2400"/>
              <a:t>sustainable open source</a:t>
            </a:r>
            <a:endParaRPr b="1"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684" name="Google Shape;684;p9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685" name="Google Shape;685;p9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686" name="Google Shape;686;p9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687" name="Google Shape;687;p9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688" name="Google Shape;688;p92"/>
          <p:cNvGrpSpPr/>
          <p:nvPr/>
        </p:nvGrpSpPr>
        <p:grpSpPr>
          <a:xfrm>
            <a:off x="790925" y="3062275"/>
            <a:ext cx="546300" cy="546300"/>
            <a:chOff x="790925" y="2833675"/>
            <a:chExt cx="546300" cy="546300"/>
          </a:xfrm>
        </p:grpSpPr>
        <p:sp>
          <p:nvSpPr>
            <p:cNvPr id="689" name="Google Shape;689;p9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9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691" name="Google Shape;691;p92"/>
          <p:cNvGrpSpPr/>
          <p:nvPr/>
        </p:nvGrpSpPr>
        <p:grpSpPr>
          <a:xfrm>
            <a:off x="3102133" y="3062275"/>
            <a:ext cx="546300" cy="546300"/>
            <a:chOff x="2966775" y="2833675"/>
            <a:chExt cx="546300" cy="546300"/>
          </a:xfrm>
        </p:grpSpPr>
        <p:sp>
          <p:nvSpPr>
            <p:cNvPr id="692" name="Google Shape;692;p9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9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694" name="Google Shape;694;p92"/>
          <p:cNvGrpSpPr/>
          <p:nvPr/>
        </p:nvGrpSpPr>
        <p:grpSpPr>
          <a:xfrm>
            <a:off x="5413342" y="3062275"/>
            <a:ext cx="546300" cy="546300"/>
            <a:chOff x="5373650" y="2863650"/>
            <a:chExt cx="546300" cy="546300"/>
          </a:xfrm>
        </p:grpSpPr>
        <p:sp>
          <p:nvSpPr>
            <p:cNvPr id="695" name="Google Shape;695;p9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9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697" name="Google Shape;697;p92"/>
          <p:cNvGrpSpPr/>
          <p:nvPr/>
        </p:nvGrpSpPr>
        <p:grpSpPr>
          <a:xfrm>
            <a:off x="7724550" y="3062275"/>
            <a:ext cx="546300" cy="546300"/>
            <a:chOff x="7724550" y="2897000"/>
            <a:chExt cx="546300" cy="546300"/>
          </a:xfrm>
        </p:grpSpPr>
        <p:sp>
          <p:nvSpPr>
            <p:cNvPr id="698" name="Google Shape;698;p9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 name="Google Shape;699;p9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700" name="Google Shape;700;p9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706" name="Google Shape;706;p93"/>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707" name="Google Shape;707;p93"/>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9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5"/>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718" name="Google Shape;718;p95"/>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719" name="Google Shape;719;p95"/>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720" name="Google Shape;720;p95"/>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721" name="Google Shape;721;p95"/>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722" name="Google Shape;722;p95"/>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723" name="Google Shape;723;p95"/>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724" name="Google Shape;724;p95"/>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725" name="Google Shape;725;p95"/>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726" name="Google Shape;726;p95"/>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727" name="Google Shape;727;p95"/>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728" name="Google Shape;728;p95"/>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729" name="Google Shape;729;p95"/>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730" name="Google Shape;730;p95"/>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731" name="Google Shape;731;p95"/>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732" name="Google Shape;732;p95"/>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733" name="Google Shape;733;p95"/>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734" name="Google Shape;734;p95"/>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95"/>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95"/>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95"/>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95"/>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95"/>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95"/>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95"/>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95"/>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95"/>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744" name="Google Shape;744;p95"/>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745" name="Google Shape;745;p95"/>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746" name="Google Shape;746;p95"/>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747" name="Google Shape;747;p95"/>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748" name="Google Shape;748;p95"/>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749" name="Google Shape;749;p95"/>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750" name="Google Shape;750;p95"/>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751" name="Google Shape;751;p95"/>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752" name="Google Shape;752;p95"/>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753" name="Google Shape;753;p95"/>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754" name="Google Shape;754;p95"/>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755" name="Google Shape;755;p95"/>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756" name="Google Shape;756;p95"/>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757" name="Google Shape;757;p95"/>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758" name="Google Shape;758;p95"/>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759" name="Google Shape;759;p95"/>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760" name="Google Shape;760;p95"/>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761" name="Google Shape;761;p95"/>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762" name="Google Shape;762;p95"/>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763" name="Google Shape;763;p95"/>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764" name="Google Shape;764;p95"/>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765" name="Google Shape;765;p95"/>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766" name="Google Shape;766;p95"/>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767" name="Google Shape;767;p95"/>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768" name="Google Shape;768;p95"/>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769" name="Google Shape;769;p95"/>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770" name="Google Shape;770;p95"/>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771" name="Google Shape;771;p95"/>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772" name="Google Shape;772;p95"/>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773" name="Google Shape;773;p95"/>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774" name="Google Shape;774;p95"/>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775" name="Google Shape;775;p95"/>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776" name="Google Shape;776;p95"/>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777" name="Google Shape;777;p95"/>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778" name="Google Shape;778;p95"/>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779" name="Google Shape;779;p95"/>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780" name="Google Shape;780;p95"/>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781" name="Google Shape;781;p95"/>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782" name="Google Shape;782;p95"/>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783" name="Google Shape;783;p95"/>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784" name="Google Shape;784;p95"/>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785" name="Google Shape;785;p95"/>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786" name="Google Shape;786;p95"/>
          <p:cNvGrpSpPr/>
          <p:nvPr/>
        </p:nvGrpSpPr>
        <p:grpSpPr>
          <a:xfrm>
            <a:off x="7803433" y="2817535"/>
            <a:ext cx="770567" cy="263340"/>
            <a:chOff x="6753983" y="2893735"/>
            <a:chExt cx="770567" cy="263340"/>
          </a:xfrm>
        </p:grpSpPr>
        <p:pic>
          <p:nvPicPr>
            <p:cNvPr id="787" name="Google Shape;787;p95"/>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788" name="Google Shape;788;p95"/>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789" name="Google Shape;789;p95"/>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790" name="Google Shape;790;p95"/>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791" name="Google Shape;791;p95"/>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792" name="Google Shape;792;p95"/>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793" name="Google Shape;793;p95"/>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794" name="Google Shape;794;p95"/>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795" name="Google Shape;795;p95"/>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796" name="Google Shape;796;p95"/>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797" name="Google Shape;797;p95"/>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798" name="Google Shape;798;p95"/>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799" name="Google Shape;799;p95"/>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800" name="Google Shape;800;p95"/>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801" name="Google Shape;801;p95"/>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802" name="Google Shape;802;p95"/>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803" name="Google Shape;803;p95"/>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804" name="Google Shape;804;p95"/>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805" name="Google Shape;805;p95"/>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806" name="Google Shape;806;p95"/>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807" name="Google Shape;807;p95"/>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808" name="Google Shape;808;p95"/>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809" name="Google Shape;809;p95"/>
          <p:cNvGrpSpPr/>
          <p:nvPr/>
        </p:nvGrpSpPr>
        <p:grpSpPr>
          <a:xfrm>
            <a:off x="6490438" y="2485157"/>
            <a:ext cx="969825" cy="223825"/>
            <a:chOff x="6292225" y="2539625"/>
            <a:chExt cx="969825" cy="223825"/>
          </a:xfrm>
        </p:grpSpPr>
        <p:sp>
          <p:nvSpPr>
            <p:cNvPr id="810" name="Google Shape;810;p95"/>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811" name="Google Shape;811;p95"/>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812" name="Google Shape;812;p95"/>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813" name="Google Shape;813;p95"/>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814" name="Google Shape;814;p95"/>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815" name="Google Shape;815;p95"/>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816" name="Google Shape;816;p95"/>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817" name="Google Shape;817;p95"/>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818" name="Google Shape;818;p95"/>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819" name="Google Shape;819;p95"/>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820" name="Google Shape;820;p95"/>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9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826" name="Google Shape;826;p96"/>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827" name="Google Shape;827;p96"/>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833" name="Google Shape;833;p97"/>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834" name="Google Shape;834;p97"/>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9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846" name="Google Shape;846;p99"/>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by connecting</a:t>
            </a:r>
            <a:r>
              <a:rPr lang="en-US" sz="2700"/>
              <a:t> z/OS to enterprise devops with Zowe</a:t>
            </a:r>
            <a:endParaRPr/>
          </a:p>
        </p:txBody>
      </p:sp>
      <p:pic>
        <p:nvPicPr>
          <p:cNvPr id="847" name="Google Shape;847;p99"/>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848" name="Google Shape;848;p99"/>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849" name="Google Shape;849;p9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855" name="Google Shape;855;p100"/>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856" name="Google Shape;856;p100"/>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857" name="Google Shape;857;p100"/>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858" name="Google Shape;858;p100"/>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859" name="Google Shape;859;p10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860" name="Google Shape;860;p10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01"/>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866" name="Google Shape;866;p101"/>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867" name="Google Shape;867;p10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a:t>
            </a:r>
            <a:r>
              <a:rPr lang="en-US" sz="2100"/>
              <a:t>creating a hub for Linux on Z and z/VM community</a:t>
            </a:r>
            <a:endParaRPr sz="2100"/>
          </a:p>
        </p:txBody>
      </p:sp>
      <p:pic>
        <p:nvPicPr>
          <p:cNvPr id="868" name="Google Shape;868;p101"/>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869" name="Google Shape;869;p101"/>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870" name="Google Shape;870;p101"/>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871" name="Google Shape;871;p101"/>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872" name="Google Shape;872;p101"/>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873" name="Google Shape;873;p101"/>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0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a:t>
            </a:r>
            <a:r>
              <a:rPr lang="en-US"/>
              <a:t>next generation</a:t>
            </a:r>
            <a:endParaRPr sz="2700"/>
          </a:p>
        </p:txBody>
      </p:sp>
      <p:pic>
        <p:nvPicPr>
          <p:cNvPr id="879" name="Google Shape;879;p102"/>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880" name="Google Shape;880;p102"/>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881" name="Google Shape;881;p10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882" name="Google Shape;882;p10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03"/>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889" name="Google Shape;889;p10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890" name="Google Shape;890;p103"/>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891" name="Google Shape;891;p103"/>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892" name="Google Shape;892;p103"/>
          <p:cNvGrpSpPr/>
          <p:nvPr/>
        </p:nvGrpSpPr>
        <p:grpSpPr>
          <a:xfrm>
            <a:off x="5080729" y="1320830"/>
            <a:ext cx="3486846" cy="1051791"/>
            <a:chOff x="4852425" y="1016000"/>
            <a:chExt cx="3816600" cy="1162200"/>
          </a:xfrm>
        </p:grpSpPr>
        <p:sp>
          <p:nvSpPr>
            <p:cNvPr id="893" name="Google Shape;893;p103"/>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894" name="Google Shape;894;p103"/>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895" name="Google Shape;895;p103"/>
          <p:cNvGrpSpPr/>
          <p:nvPr/>
        </p:nvGrpSpPr>
        <p:grpSpPr>
          <a:xfrm>
            <a:off x="5080729" y="2437078"/>
            <a:ext cx="3486846" cy="1051791"/>
            <a:chOff x="4852425" y="2173225"/>
            <a:chExt cx="3816600" cy="1162200"/>
          </a:xfrm>
        </p:grpSpPr>
        <p:sp>
          <p:nvSpPr>
            <p:cNvPr id="896" name="Google Shape;896;p103"/>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897" name="Google Shape;897;p103"/>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898" name="Google Shape;898;p103"/>
          <p:cNvGrpSpPr/>
          <p:nvPr/>
        </p:nvGrpSpPr>
        <p:grpSpPr>
          <a:xfrm>
            <a:off x="5080729" y="3553327"/>
            <a:ext cx="3486846" cy="1112382"/>
            <a:chOff x="4852425" y="3406650"/>
            <a:chExt cx="3816600" cy="1229152"/>
          </a:xfrm>
        </p:grpSpPr>
        <p:sp>
          <p:nvSpPr>
            <p:cNvPr id="899" name="Google Shape;899;p103"/>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900" name="Google Shape;900;p103"/>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901" name="Google Shape;901;p103"/>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7"/>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487" name="Google Shape;487;p77"/>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104"/>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908" name="Google Shape;908;p104"/>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5"/>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915" name="Google Shape;915;p105"/>
          <p:cNvGrpSpPr/>
          <p:nvPr/>
        </p:nvGrpSpPr>
        <p:grpSpPr>
          <a:xfrm>
            <a:off x="557875" y="796100"/>
            <a:ext cx="2678801" cy="3901775"/>
            <a:chOff x="1718400" y="1321825"/>
            <a:chExt cx="2678801" cy="3901775"/>
          </a:xfrm>
        </p:grpSpPr>
        <p:pic>
          <p:nvPicPr>
            <p:cNvPr id="916" name="Google Shape;916;p105"/>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917" name="Google Shape;917;p105"/>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918" name="Google Shape;918;p105"/>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919" name="Google Shape;919;p105"/>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920" name="Google Shape;920;p105"/>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921" name="Google Shape;921;p105"/>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922" name="Google Shape;922;p105"/>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923" name="Google Shape;923;p105"/>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06"/>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929" name="Google Shape;929;p106"/>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930" name="Google Shape;930;p106"/>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931" name="Google Shape;931;p106"/>
          <p:cNvGrpSpPr/>
          <p:nvPr/>
        </p:nvGrpSpPr>
        <p:grpSpPr>
          <a:xfrm>
            <a:off x="879958" y="4525041"/>
            <a:ext cx="2910942" cy="381009"/>
            <a:chOff x="879958" y="4525041"/>
            <a:chExt cx="2910942" cy="381009"/>
          </a:xfrm>
        </p:grpSpPr>
        <p:pic>
          <p:nvPicPr>
            <p:cNvPr id="932" name="Google Shape;932;p106"/>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933" name="Google Shape;933;p106"/>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934" name="Google Shape;934;p106"/>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07"/>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innovation by providing an “open” mainframe</a:t>
            </a:r>
            <a:endParaRPr/>
          </a:p>
        </p:txBody>
      </p:sp>
      <p:sp>
        <p:nvSpPr>
          <p:cNvPr id="941" name="Google Shape;941;p107"/>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942" name="Google Shape;942;p107"/>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949" name="Google Shape;949;p108"/>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950" name="Google Shape;950;p108"/>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951" name="Google Shape;951;p108"/>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09"/>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958" name="Google Shape;958;p109"/>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 with key industry events to bring this innovation to end-users, helping them leverage and engage the open innovation happening in mainframe.</a:t>
            </a:r>
            <a:endParaRPr/>
          </a:p>
        </p:txBody>
      </p:sp>
      <p:sp>
        <p:nvSpPr>
          <p:cNvPr id="959" name="Google Shape;959;p109"/>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960" name="Google Shape;960;p109"/>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1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1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972" name="Google Shape;972;p111"/>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973" name="Google Shape;973;p111"/>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980" name="Google Shape;980;p11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981" name="Google Shape;981;p11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982" name="Google Shape;982;p112"/>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983" name="Google Shape;983;p11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984" name="Google Shape;984;p112"/>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985" name="Google Shape;985;p11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989" name="Shape 989"/>
        <p:cNvGrpSpPr/>
        <p:nvPr/>
      </p:nvGrpSpPr>
      <p:grpSpPr>
        <a:xfrm>
          <a:off x="0" y="0"/>
          <a:ext cx="0" cy="0"/>
          <a:chOff x="0" y="0"/>
          <a:chExt cx="0" cy="0"/>
        </a:xfrm>
      </p:grpSpPr>
      <p:sp>
        <p:nvSpPr>
          <p:cNvPr id="990" name="Google Shape;990;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991" name="Google Shape;991;p113"/>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992" name="Google Shape;992;p113"/>
          <p:cNvPicPr preferRelativeResize="0"/>
          <p:nvPr/>
        </p:nvPicPr>
        <p:blipFill>
          <a:blip r:embed="rId4">
            <a:alphaModFix/>
          </a:blip>
          <a:stretch>
            <a:fillRect/>
          </a:stretch>
        </p:blipFill>
        <p:spPr>
          <a:xfrm>
            <a:off x="-5325" y="839025"/>
            <a:ext cx="9144003" cy="39156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8"/>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493" name="Google Shape;493;p78"/>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494" name="Google Shape;494;p78"/>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1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pic>
        <p:nvPicPr>
          <p:cNvPr id="999" name="Google Shape;999;p114"/>
          <p:cNvPicPr preferRelativeResize="0"/>
          <p:nvPr/>
        </p:nvPicPr>
        <p:blipFill rotWithShape="1">
          <a:blip r:embed="rId3">
            <a:alphaModFix/>
          </a:blip>
          <a:srcRect b="28916" l="5205" r="6564" t="0"/>
          <a:stretch/>
        </p:blipFill>
        <p:spPr>
          <a:xfrm>
            <a:off x="0" y="762984"/>
            <a:ext cx="9144003" cy="431291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1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pic>
        <p:nvPicPr>
          <p:cNvPr id="1006" name="Google Shape;1006;p115"/>
          <p:cNvPicPr preferRelativeResize="0"/>
          <p:nvPr/>
        </p:nvPicPr>
        <p:blipFill rotWithShape="1">
          <a:blip r:embed="rId3">
            <a:alphaModFix/>
          </a:blip>
          <a:srcRect b="28469" l="1224" r="0" t="0"/>
          <a:stretch/>
        </p:blipFill>
        <p:spPr>
          <a:xfrm>
            <a:off x="0" y="776700"/>
            <a:ext cx="9144003" cy="431646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descr="12c copy" id="1011" name="Google Shape;1011;p116"/>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012" name="Google Shape;1012;p116"/>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3" name="Google Shape;1013;p116"/>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14" name="Google Shape;1014;p116"/>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015" name="Google Shape;1015;p116"/>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016" name="Google Shape;1016;p116"/>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17"/>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1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1028" name="Google Shape;1028;p118"/>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1035" name="Google Shape;1035;p119"/>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036" name="Google Shape;1036;p119"/>
          <p:cNvGrpSpPr/>
          <p:nvPr/>
        </p:nvGrpSpPr>
        <p:grpSpPr>
          <a:xfrm>
            <a:off x="7449638" y="867226"/>
            <a:ext cx="1435200" cy="4101699"/>
            <a:chOff x="7850187" y="970151"/>
            <a:chExt cx="1435200" cy="4101699"/>
          </a:xfrm>
        </p:grpSpPr>
        <p:pic>
          <p:nvPicPr>
            <p:cNvPr id="1037" name="Google Shape;1037;p119"/>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038" name="Google Shape;1038;p119"/>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039" name="Google Shape;1039;p119"/>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040" name="Google Shape;1040;p119"/>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041" name="Google Shape;1041;p119"/>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042" name="Google Shape;1042;p119"/>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043" name="Google Shape;1043;p119"/>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044" name="Google Shape;1044;p119"/>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045" name="Google Shape;1045;p119"/>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046" name="Google Shape;1046;p119"/>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047" name="Google Shape;1047;p119"/>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20"/>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Clr>
                <a:schemeClr val="dk1"/>
              </a:buClr>
              <a:buSzPts val="1100"/>
              <a:buFont typeface="Arial"/>
              <a:buNone/>
            </a:pPr>
            <a:r>
              <a:rPr b="1" lang="en-US" sz="1700"/>
              <a:t>Las Vegas - September 11th</a:t>
            </a:r>
            <a:endParaRPr b="1" sz="1700"/>
          </a:p>
          <a:p>
            <a:pPr indent="0" lvl="0" marL="0" rtl="0" algn="ctr">
              <a:lnSpc>
                <a:spcPct val="140000"/>
              </a:lnSpc>
              <a:spcBef>
                <a:spcPts val="400"/>
              </a:spcBef>
              <a:spcAft>
                <a:spcPts val="0"/>
              </a:spcAft>
              <a:buClr>
                <a:schemeClr val="dk1"/>
              </a:buClr>
              <a:buSzPts val="1100"/>
              <a:buFont typeface="Arial"/>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sp>
        <p:nvSpPr>
          <p:cNvPr id="1053" name="Google Shape;1053;p120"/>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a:t>
            </a:r>
            <a:r>
              <a:rPr lang="en-US"/>
              <a:t>xclusive opportunities for Open Mainframe Summit</a:t>
            </a:r>
            <a:endParaRPr/>
          </a:p>
        </p:txBody>
      </p:sp>
      <p:sp>
        <p:nvSpPr>
          <p:cNvPr id="1054" name="Google Shape;1054;p12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500"/>
              <a:t>Members have an exclusive opportunity to participate in our annual Open Mainframe Summit, this year in person in Las Vegas and New York. This event is the focal point for the open source and mainframe community, bringing together developers, users, and executives, from the mainframe community and beyond.</a:t>
            </a:r>
            <a:endParaRPr sz="1500"/>
          </a:p>
          <a:p>
            <a:pPr indent="0" lvl="0" marL="0" rtl="0" algn="l">
              <a:spcBef>
                <a:spcPts val="400"/>
              </a:spcBef>
              <a:spcAft>
                <a:spcPts val="0"/>
              </a:spcAft>
              <a:buNone/>
            </a:pPr>
            <a:r>
              <a:rPr lang="en-US" sz="1500"/>
              <a:t>Member benefits include…</a:t>
            </a:r>
            <a:endParaRPr sz="1500"/>
          </a:p>
          <a:p>
            <a:pPr indent="-323850" lvl="0" marL="457200" rtl="0" algn="l">
              <a:spcBef>
                <a:spcPts val="400"/>
              </a:spcBef>
              <a:spcAft>
                <a:spcPts val="0"/>
              </a:spcAft>
              <a:buSzPts val="1500"/>
              <a:buChar char="-"/>
            </a:pPr>
            <a:r>
              <a:rPr lang="en-US" sz="1500"/>
              <a:t>Discounts on registration and sponsorship</a:t>
            </a:r>
            <a:endParaRPr sz="1500"/>
          </a:p>
          <a:p>
            <a:pPr indent="-323850" lvl="0" marL="457200" rtl="0" algn="l">
              <a:spcBef>
                <a:spcPts val="0"/>
              </a:spcBef>
              <a:spcAft>
                <a:spcPts val="0"/>
              </a:spcAft>
              <a:buSzPts val="1500"/>
              <a:buChar char="-"/>
            </a:pPr>
            <a:r>
              <a:rPr lang="en-US" sz="1500"/>
              <a:t>Include your news relating to open source on mainframe with our press materials to reach the 20+ reporters and analysts covering the event.</a:t>
            </a:r>
            <a:endParaRPr sz="1500"/>
          </a:p>
          <a:p>
            <a:pPr indent="-323850" lvl="0" marL="457200" rtl="0" algn="l">
              <a:spcBef>
                <a:spcPts val="0"/>
              </a:spcBef>
              <a:spcAft>
                <a:spcPts val="0"/>
              </a:spcAft>
              <a:buSzPts val="1500"/>
              <a:buChar char="-"/>
            </a:pPr>
            <a:r>
              <a:rPr lang="en-US" sz="1500"/>
              <a:t>Onsite meetings with Open Mainframe Project leadership</a:t>
            </a:r>
            <a:endParaRPr sz="1500"/>
          </a:p>
        </p:txBody>
      </p:sp>
      <p:pic>
        <p:nvPicPr>
          <p:cNvPr id="1055" name="Google Shape;1055;p120"/>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2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061" name="Google Shape;1061;p121"/>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062" name="Google Shape;1062;p121"/>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063" name="Google Shape;1063;p121"/>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2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069" name="Google Shape;1069;p122"/>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070" name="Google Shape;1070;p122"/>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071" name="Google Shape;1071;p122"/>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23"/>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078" name="Google Shape;1078;p12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079" name="Google Shape;1079;p123"/>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sp>
        <p:nvSpPr>
          <p:cNvPr id="1080" name="Google Shape;1080;p123"/>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081" name="Google Shape;1081;p123"/>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7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Leveraging Zowe create efficiencies</a:t>
            </a:r>
            <a:endParaRPr/>
          </a:p>
        </p:txBody>
      </p:sp>
      <p:grpSp>
        <p:nvGrpSpPr>
          <p:cNvPr id="501" name="Google Shape;501;p79"/>
          <p:cNvGrpSpPr/>
          <p:nvPr/>
        </p:nvGrpSpPr>
        <p:grpSpPr>
          <a:xfrm>
            <a:off x="911350" y="1504650"/>
            <a:ext cx="1930225" cy="2558850"/>
            <a:chOff x="1029925" y="1437250"/>
            <a:chExt cx="1930225" cy="2558850"/>
          </a:xfrm>
        </p:grpSpPr>
        <p:sp>
          <p:nvSpPr>
            <p:cNvPr id="502" name="Google Shape;502;p79"/>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503" name="Google Shape;503;p79"/>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504" name="Google Shape;504;p79"/>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505" name="Google Shape;505;p79"/>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506" name="Google Shape;506;p79"/>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9"/>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508" name="Google Shape;508;p79"/>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509" name="Google Shape;509;p79"/>
          <p:cNvSpPr/>
          <p:nvPr/>
        </p:nvSpPr>
        <p:spPr>
          <a:xfrm>
            <a:off x="7861450"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510" name="Google Shape;510;p79"/>
          <p:cNvSpPr/>
          <p:nvPr/>
        </p:nvSpPr>
        <p:spPr>
          <a:xfrm>
            <a:off x="725535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79"/>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512" name="Google Shape;512;p79"/>
          <p:cNvGrpSpPr/>
          <p:nvPr/>
        </p:nvGrpSpPr>
        <p:grpSpPr>
          <a:xfrm>
            <a:off x="3387850" y="2078787"/>
            <a:ext cx="1060463" cy="477141"/>
            <a:chOff x="3997450" y="1438350"/>
            <a:chExt cx="1060463" cy="508300"/>
          </a:xfrm>
        </p:grpSpPr>
        <p:sp>
          <p:nvSpPr>
            <p:cNvPr id="513" name="Google Shape;513;p79"/>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514" name="Google Shape;514;p79"/>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515" name="Google Shape;515;p79"/>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516" name="Google Shape;516;p79"/>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517" name="Google Shape;517;p79"/>
          <p:cNvGrpSpPr/>
          <p:nvPr/>
        </p:nvGrpSpPr>
        <p:grpSpPr>
          <a:xfrm>
            <a:off x="6762097" y="2002587"/>
            <a:ext cx="1060475" cy="477141"/>
            <a:chOff x="6762097" y="1430475"/>
            <a:chExt cx="1060475" cy="508300"/>
          </a:xfrm>
        </p:grpSpPr>
        <p:sp>
          <p:nvSpPr>
            <p:cNvPr id="518" name="Google Shape;518;p79"/>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519" name="Google Shape;519;p79"/>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520" name="Google Shape;520;p79"/>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9"/>
          <p:cNvSpPr/>
          <p:nvPr/>
        </p:nvSpPr>
        <p:spPr>
          <a:xfrm>
            <a:off x="7083813"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9"/>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9"/>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9"/>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sp>
        <p:nvSpPr>
          <p:cNvPr id="525" name="Google Shape;525;p79"/>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526" name="Google Shape;526;p79"/>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9"/>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9"/>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529" name="Google Shape;529;p79"/>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9"/>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087" name="Google Shape;1087;p124"/>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088" name="Google Shape;1088;p124"/>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12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1094" name="Google Shape;1094;p12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1095" name="Google Shape;1095;p12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1096" name="Google Shape;1096;p125"/>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2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103" name="Google Shape;1103;p126"/>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1104" name="Google Shape;1104;p126"/>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2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110" name="Google Shape;1110;p127"/>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111" name="Google Shape;1111;p127"/>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2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1118" name="Google Shape;1118;p128"/>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119" name="Google Shape;1119;p128"/>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120" name="Google Shape;1120;p128"/>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2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127" name="Google Shape;1127;p129"/>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128" name="Google Shape;1128;p129"/>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129" name="Google Shape;1129;p129"/>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130" name="Google Shape;1130;p129"/>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131" name="Google Shape;1131;p129"/>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132" name="Google Shape;1132;p129"/>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graphicFrame>
        <p:nvGraphicFramePr>
          <p:cNvPr id="1137" name="Google Shape;1137;p130"/>
          <p:cNvGraphicFramePr/>
          <p:nvPr/>
        </p:nvGraphicFramePr>
        <p:xfrm>
          <a:off x="455612" y="750889"/>
          <a:ext cx="3000000" cy="3000000"/>
        </p:xfrm>
        <a:graphic>
          <a:graphicData uri="http://schemas.openxmlformats.org/drawingml/2006/table">
            <a:tbl>
              <a:tblPr>
                <a:noFill/>
                <a:tableStyleId>{CF2C08D2-EB90-4B36-92E2-44D8A999DEBA}</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138" name="Google Shape;1138;p130"/>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139" name="Google Shape;1139;p130"/>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140" name="Google Shape;1140;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3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1146" name="Google Shape;1146;p131"/>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537" name="Google Shape;537;p8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538" name="Google Shape;538;p80"/>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543" name="Shape 543"/>
        <p:cNvGrpSpPr/>
        <p:nvPr/>
      </p:nvGrpSpPr>
      <p:grpSpPr>
        <a:xfrm>
          <a:off x="0" y="0"/>
          <a:ext cx="0" cy="0"/>
          <a:chOff x="0" y="0"/>
          <a:chExt cx="0" cy="0"/>
        </a:xfrm>
      </p:grpSpPr>
      <p:pic>
        <p:nvPicPr>
          <p:cNvPr id="544" name="Google Shape;544;p8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551" name="Google Shape;551;p8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552" name="Google Shape;552;p8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553" name="Google Shape;553;p82"/>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 Leveraging Feilong create efficiencies</a:t>
            </a:r>
            <a:endParaRPr/>
          </a:p>
        </p:txBody>
      </p:sp>
      <p:grpSp>
        <p:nvGrpSpPr>
          <p:cNvPr id="560" name="Google Shape;560;p83"/>
          <p:cNvGrpSpPr/>
          <p:nvPr/>
        </p:nvGrpSpPr>
        <p:grpSpPr>
          <a:xfrm>
            <a:off x="649475" y="1580869"/>
            <a:ext cx="2084850" cy="2558807"/>
            <a:chOff x="1213249" y="1437281"/>
            <a:chExt cx="1563559" cy="2558807"/>
          </a:xfrm>
        </p:grpSpPr>
        <p:sp>
          <p:nvSpPr>
            <p:cNvPr id="561" name="Google Shape;561;p83"/>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562" name="Google Shape;562;p83"/>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563" name="Google Shape;563;p83"/>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564" name="Google Shape;564;p83"/>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565" name="Google Shape;565;p83"/>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566" name="Google Shape;566;p83"/>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567" name="Google Shape;567;p83"/>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568" name="Google Shape;568;p83"/>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569" name="Google Shape;569;p83"/>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3"/>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3"/>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572" name="Google Shape;572;p83"/>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3"/>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